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76" r:id="rId8"/>
    <p:sldId id="261" r:id="rId9"/>
    <p:sldId id="263" r:id="rId10"/>
    <p:sldId id="271" r:id="rId11"/>
    <p:sldId id="277" r:id="rId12"/>
    <p:sldId id="270" r:id="rId13"/>
    <p:sldId id="267" r:id="rId14"/>
    <p:sldId id="264" r:id="rId15"/>
    <p:sldId id="272" r:id="rId16"/>
    <p:sldId id="275" r:id="rId17"/>
    <p:sldId id="279" r:id="rId18"/>
    <p:sldId id="278" r:id="rId19"/>
    <p:sldId id="281" r:id="rId20"/>
    <p:sldId id="280" r:id="rId21"/>
    <p:sldId id="269" r:id="rId22"/>
    <p:sldId id="265" r:id="rId23"/>
    <p:sldId id="266" r:id="rId24"/>
    <p:sldId id="273" r:id="rId25"/>
    <p:sldId id="274" r:id="rId26"/>
  </p:sldIdLst>
  <p:sldSz cx="12192000" cy="6858000"/>
  <p:notesSz cx="6858000" cy="9144000"/>
  <p:defaultTextStyle>
    <a:defPPr>
      <a:defRPr lang="pt-GB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6590"/>
    <p:restoredTop sz="95833"/>
  </p:normalViewPr>
  <p:slideViewPr>
    <p:cSldViewPr snapToGrid="0" snapToObjects="1">
      <p:cViewPr>
        <p:scale>
          <a:sx n="112" d="100"/>
          <a:sy n="112" d="100"/>
        </p:scale>
        <p:origin x="1096" y="19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DB3FC1-5C14-EE4A-8D89-0FF0089692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  <a:endParaRPr lang="en-GB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58A8D6F-9328-2642-B241-87FCAA2EAB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GB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47D96AD-F043-FD48-B42A-1EC5F3487B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930E3-9C32-9D42-8F2C-044D484F35F4}" type="datetimeFigureOut">
              <a:rPr lang="en-GB" smtClean="0"/>
              <a:t>28/02/2021</a:t>
            </a:fld>
            <a:endParaRPr lang="en-GB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9D4E8F0-B203-954C-B532-52856D152E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8811FB7-E48E-8146-9CA3-522A52D7B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CA0FF-8848-BC42-A839-98FF6AF16995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20913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4978FC5-706B-424F-BF16-D5BB46C156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GB"/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06CA14C7-A5C5-DC44-9F01-025D64E810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GB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248E580-9B73-3C42-BE48-70DFD33E14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930E3-9C32-9D42-8F2C-044D484F35F4}" type="datetimeFigureOut">
              <a:rPr lang="en-GB" smtClean="0"/>
              <a:t>28/02/2021</a:t>
            </a:fld>
            <a:endParaRPr lang="en-GB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EF36509-2134-7847-827C-1E317D46D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7D7EC02-EFC1-FB46-85E2-093AC01645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CA0FF-8848-BC42-A839-98FF6AF16995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1827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B92E36CF-48E1-6A4B-8BDF-9B3D26B5D94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GB"/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D6268E14-2512-A847-AC84-1B62275BFF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GB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76D4F66-9F55-B24D-A4A3-23F20B1053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930E3-9C32-9D42-8F2C-044D484F35F4}" type="datetimeFigureOut">
              <a:rPr lang="en-GB" smtClean="0"/>
              <a:t>28/02/2021</a:t>
            </a:fld>
            <a:endParaRPr lang="en-GB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AD7918F-4CDD-DD4E-9240-4FE7150CC8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70C1889-E548-174D-ACF2-B2FCB0FD52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CA0FF-8848-BC42-A839-98FF6AF16995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48755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A142E7-64CD-874F-93B2-29A298BD1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GB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00E508C-3025-F444-B0A4-3D6BF975DD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GB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D853E49-4AA9-C14A-AB20-BFD4FC28BD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930E3-9C32-9D42-8F2C-044D484F35F4}" type="datetimeFigureOut">
              <a:rPr lang="en-GB" smtClean="0"/>
              <a:t>28/02/2021</a:t>
            </a:fld>
            <a:endParaRPr lang="en-GB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B9C55FD-DA45-3F4C-84B0-991623EED9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A734265-F98D-034F-95D3-5411ECA243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CA0FF-8848-BC42-A839-98FF6AF16995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27615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002672-A109-B147-AAE2-635A589FFF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  <a:endParaRPr lang="en-GB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011512F-8B3F-264A-B777-EAECDCF0BA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E5035DC-2B31-324C-A0AC-C115ECB555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930E3-9C32-9D42-8F2C-044D484F35F4}" type="datetimeFigureOut">
              <a:rPr lang="en-GB" smtClean="0"/>
              <a:t>28/02/2021</a:t>
            </a:fld>
            <a:endParaRPr lang="en-GB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7D9E804-12A4-E449-835C-C904B16455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5CCAE4E-0864-174D-B90D-89537681B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CA0FF-8848-BC42-A839-98FF6AF16995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57219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2DA071-55BF-E541-87B4-B86DB9DC12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GB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5A2B4FE-ECE9-5D4C-A301-63C2606790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GB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2E1E0838-5D23-174D-ABA3-DC3E3AFF72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GB"/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E453F550-772F-874D-9DD1-917CC29931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930E3-9C32-9D42-8F2C-044D484F35F4}" type="datetimeFigureOut">
              <a:rPr lang="en-GB" smtClean="0"/>
              <a:t>28/02/2021</a:t>
            </a:fld>
            <a:endParaRPr lang="en-GB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6677C58-7122-094F-B5CF-6E2A5304C8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3FF1355-C4BA-954F-B4E6-E821D85B6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CA0FF-8848-BC42-A839-98FF6AF16995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88041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90FF5AD-0472-8C47-8A4C-F7EF876D07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GB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08CFE17-D466-1C46-B7F1-F43F9B0ED2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AD51B3D7-D08B-1C42-A626-BECCF00E57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GB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D0FB9E85-9FBF-D141-8E9F-7D3F9E1DC53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7AE5B032-FED3-D44D-82BD-E643B9A5946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GB"/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3ACF88F5-27D9-8F4E-90A1-4DC3A13DCF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930E3-9C32-9D42-8F2C-044D484F35F4}" type="datetimeFigureOut">
              <a:rPr lang="en-GB" smtClean="0"/>
              <a:t>28/02/2021</a:t>
            </a:fld>
            <a:endParaRPr lang="en-GB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6205F727-F0BC-A44A-9919-118DBDB32E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F1BDFA96-3B03-7E47-B3E3-0D31859CF2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CA0FF-8848-BC42-A839-98FF6AF16995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66086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8B7956-17C4-654D-BC9D-B99BFEC1BF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GB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70A54690-F3DD-504B-BF30-CE3A355DCA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930E3-9C32-9D42-8F2C-044D484F35F4}" type="datetimeFigureOut">
              <a:rPr lang="en-GB" smtClean="0"/>
              <a:t>28/02/2021</a:t>
            </a:fld>
            <a:endParaRPr lang="en-GB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95E38575-79DB-F640-B411-BA73D1D6B3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3FBE524-32C2-0F43-A595-766A70049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CA0FF-8848-BC42-A839-98FF6AF16995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48071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E01F77C6-B567-6C4A-BF3F-C3C24C3AE8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930E3-9C32-9D42-8F2C-044D484F35F4}" type="datetimeFigureOut">
              <a:rPr lang="en-GB" smtClean="0"/>
              <a:t>28/02/2021</a:t>
            </a:fld>
            <a:endParaRPr lang="en-GB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2B6088E6-CF5B-B54C-91E4-74B16F64FF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9925381-5F3C-6549-B8B3-3E7C7EFAC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CA0FF-8848-BC42-A839-98FF6AF16995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18157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20D77E-103B-B54F-B2F8-AE5AF6D522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GB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05B013D-05CB-0741-9082-BC563693D2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GB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8E571AD-20FB-F24D-B44D-3D3AC1C00C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F32ADAD9-0580-2048-A8A7-CD1749C81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930E3-9C32-9D42-8F2C-044D484F35F4}" type="datetimeFigureOut">
              <a:rPr lang="en-GB" smtClean="0"/>
              <a:t>28/02/2021</a:t>
            </a:fld>
            <a:endParaRPr lang="en-GB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A1B3544-7F4F-3642-8DD8-4A75DA17FE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2963FDC0-76E5-034C-B01F-A6BD96338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CA0FF-8848-BC42-A839-98FF6AF16995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62815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4A29359-4280-784C-9585-3E030DD834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GB"/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69C14882-D734-DB43-B370-18C92F6F3B0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49FDC2C-D4D6-2E4D-9C5F-F84641BF6A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E194069-88A1-FF4B-8DA6-2A6E8F3282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930E3-9C32-9D42-8F2C-044D484F35F4}" type="datetimeFigureOut">
              <a:rPr lang="en-GB" smtClean="0"/>
              <a:t>28/02/2021</a:t>
            </a:fld>
            <a:endParaRPr lang="en-GB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D6A5794D-A211-6E43-8574-09B8BF3376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F9DF632-50C2-D04C-8E92-ADF6458C2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CA0FF-8848-BC42-A839-98FF6AF16995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63605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397BA1FA-6222-7C48-B7BC-8E84E66E9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GB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54E72FA-2495-584A-A3DC-EB43144B11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GB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CE5E523-C0F4-A24B-82A4-71AC91C1669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C930E3-9C32-9D42-8F2C-044D484F35F4}" type="datetimeFigureOut">
              <a:rPr lang="en-GB" smtClean="0"/>
              <a:t>28/02/2021</a:t>
            </a:fld>
            <a:endParaRPr lang="en-GB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52ECFAC-F0DE-EA4E-8B77-005D91BAD7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4CD11D5-5938-BA48-93C0-CEE07883C1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CA0FF-8848-BC42-A839-98FF6AF16995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47708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GB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1CF706-278F-6048-93B6-92D36EA330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/>
          <a:lstStyle/>
          <a:p>
            <a:r>
              <a:rPr lang="en-GB" b="1" dirty="0">
                <a:solidFill>
                  <a:schemeClr val="tx2">
                    <a:lumMod val="75000"/>
                  </a:schemeClr>
                </a:solidFill>
                <a:latin typeface="Khmer MN" pitchFamily="2" charset="0"/>
              </a:rPr>
              <a:t>UTILIZADOR SEM LOGIN/REGISTO</a:t>
            </a:r>
          </a:p>
        </p:txBody>
      </p:sp>
    </p:spTree>
    <p:extLst>
      <p:ext uri="{BB962C8B-B14F-4D97-AF65-F5344CB8AC3E}">
        <p14:creationId xmlns:p14="http://schemas.microsoft.com/office/powerpoint/2010/main" val="37978866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>
            <a:extLst>
              <a:ext uri="{FF2B5EF4-FFF2-40B4-BE49-F238E27FC236}">
                <a16:creationId xmlns:a16="http://schemas.microsoft.com/office/drawing/2014/main" id="{F004BB55-839A-2D43-8625-81751D4B4C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00734" y="431958"/>
            <a:ext cx="9590532" cy="5994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5834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Espaço Reservado para Conteúdo 3">
            <a:extLst>
              <a:ext uri="{FF2B5EF4-FFF2-40B4-BE49-F238E27FC236}">
                <a16:creationId xmlns:a16="http://schemas.microsoft.com/office/drawing/2014/main" id="{E0874D76-0057-AD45-B68C-EE12EAAFA1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691"/>
          <a:stretch/>
        </p:blipFill>
        <p:spPr>
          <a:xfrm>
            <a:off x="3554602" y="60483"/>
            <a:ext cx="7886505" cy="6866093"/>
          </a:xfrm>
          <a:prstGeom prst="rect">
            <a:avLst/>
          </a:prstGeom>
        </p:spPr>
      </p:pic>
      <p:pic>
        <p:nvPicPr>
          <p:cNvPr id="5" name="Espaço Reservado para Conteúdo 17">
            <a:extLst>
              <a:ext uri="{FF2B5EF4-FFF2-40B4-BE49-F238E27FC236}">
                <a16:creationId xmlns:a16="http://schemas.microsoft.com/office/drawing/2014/main" id="{A04AF964-B8E0-8745-836B-55B7D66D84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4409"/>
          <a:stretch/>
        </p:blipFill>
        <p:spPr>
          <a:xfrm>
            <a:off x="969264" y="58012"/>
            <a:ext cx="2688336" cy="6582818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F395DB51-E5F1-374F-93CC-4773CB3C7125}"/>
              </a:ext>
            </a:extLst>
          </p:cNvPr>
          <p:cNvSpPr txBox="1"/>
          <p:nvPr/>
        </p:nvSpPr>
        <p:spPr>
          <a:xfrm>
            <a:off x="5501314" y="428624"/>
            <a:ext cx="43035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>
                <a:solidFill>
                  <a:srgbClr val="FF0000"/>
                </a:solidFill>
              </a:rPr>
              <a:t>Botão</a:t>
            </a:r>
            <a:r>
              <a:rPr lang="en-GB" dirty="0">
                <a:solidFill>
                  <a:srgbClr val="FF0000"/>
                </a:solidFill>
              </a:rPr>
              <a:t> </a:t>
            </a:r>
            <a:r>
              <a:rPr lang="en-GB" dirty="0" err="1">
                <a:solidFill>
                  <a:srgbClr val="FF0000"/>
                </a:solidFill>
              </a:rPr>
              <a:t>adicionar</a:t>
            </a:r>
            <a:r>
              <a:rPr lang="en-GB" dirty="0">
                <a:solidFill>
                  <a:srgbClr val="FF0000"/>
                </a:solidFill>
              </a:rPr>
              <a:t> novo </a:t>
            </a:r>
            <a:r>
              <a:rPr lang="en-GB" dirty="0" err="1">
                <a:solidFill>
                  <a:srgbClr val="FF0000"/>
                </a:solidFill>
              </a:rPr>
              <a:t>Médico</a:t>
            </a:r>
            <a:r>
              <a:rPr lang="en-GB" dirty="0">
                <a:solidFill>
                  <a:srgbClr val="FF0000"/>
                </a:solidFill>
              </a:rPr>
              <a:t>/</a:t>
            </a:r>
            <a:r>
              <a:rPr lang="en-GB" dirty="0" err="1">
                <a:solidFill>
                  <a:srgbClr val="FF0000"/>
                </a:solidFill>
              </a:rPr>
              <a:t>especialidade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4B4688FF-D4EE-D14F-A6D2-F9AC64960A59}"/>
              </a:ext>
            </a:extLst>
          </p:cNvPr>
          <p:cNvSpPr txBox="1"/>
          <p:nvPr/>
        </p:nvSpPr>
        <p:spPr>
          <a:xfrm>
            <a:off x="1795646" y="1764850"/>
            <a:ext cx="806973" cy="1692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500" dirty="0">
                <a:solidFill>
                  <a:srgbClr val="FF0000"/>
                </a:solidFill>
              </a:rPr>
              <a:t>Recepcionista</a:t>
            </a:r>
          </a:p>
        </p:txBody>
      </p:sp>
      <p:cxnSp>
        <p:nvCxnSpPr>
          <p:cNvPr id="12" name="Conector de Seta Reta 11">
            <a:extLst>
              <a:ext uri="{FF2B5EF4-FFF2-40B4-BE49-F238E27FC236}">
                <a16:creationId xmlns:a16="http://schemas.microsoft.com/office/drawing/2014/main" id="{FB9E6FF2-75A0-F742-B2A5-239593C848CA}"/>
              </a:ext>
            </a:extLst>
          </p:cNvPr>
          <p:cNvCxnSpPr>
            <a:cxnSpLocks/>
          </p:cNvCxnSpPr>
          <p:nvPr/>
        </p:nvCxnSpPr>
        <p:spPr>
          <a:xfrm flipH="1">
            <a:off x="2005044" y="3654742"/>
            <a:ext cx="4909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47722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>
            <a:extLst>
              <a:ext uri="{FF2B5EF4-FFF2-40B4-BE49-F238E27FC236}">
                <a16:creationId xmlns:a16="http://schemas.microsoft.com/office/drawing/2014/main" id="{E675D338-8CC4-FE4A-97CB-92E94CB748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40510" y="340518"/>
            <a:ext cx="9883140" cy="6176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6444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Espaço Reservado para Conteúdo 3">
            <a:extLst>
              <a:ext uri="{FF2B5EF4-FFF2-40B4-BE49-F238E27FC236}">
                <a16:creationId xmlns:a16="http://schemas.microsoft.com/office/drawing/2014/main" id="{FE77A14C-9AB5-C94F-993D-0001BEAD87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6424" r="-1"/>
          <a:stretch/>
        </p:blipFill>
        <p:spPr>
          <a:xfrm>
            <a:off x="3598036" y="58012"/>
            <a:ext cx="8122597" cy="6983983"/>
          </a:xfrm>
          <a:prstGeom prst="rect">
            <a:avLst/>
          </a:prstGeom>
        </p:spPr>
      </p:pic>
      <p:pic>
        <p:nvPicPr>
          <p:cNvPr id="7" name="Espaço Reservado para Conteúdo 17">
            <a:extLst>
              <a:ext uri="{FF2B5EF4-FFF2-40B4-BE49-F238E27FC236}">
                <a16:creationId xmlns:a16="http://schemas.microsoft.com/office/drawing/2014/main" id="{9E41E782-919C-7D46-AB0E-CD42003BF8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4409"/>
          <a:stretch/>
        </p:blipFill>
        <p:spPr>
          <a:xfrm>
            <a:off x="969264" y="58012"/>
            <a:ext cx="2688336" cy="6582818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86D0A3B9-2ECA-C246-8307-3224B6BF2CF2}"/>
              </a:ext>
            </a:extLst>
          </p:cNvPr>
          <p:cNvSpPr txBox="1"/>
          <p:nvPr/>
        </p:nvSpPr>
        <p:spPr>
          <a:xfrm>
            <a:off x="7259985" y="554354"/>
            <a:ext cx="3962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>
                <a:solidFill>
                  <a:srgbClr val="FF0000"/>
                </a:solidFill>
              </a:rPr>
              <a:t>Todas</a:t>
            </a:r>
            <a:r>
              <a:rPr lang="en-GB" dirty="0">
                <a:solidFill>
                  <a:srgbClr val="FF0000"/>
                </a:solidFill>
              </a:rPr>
              <a:t> as </a:t>
            </a:r>
            <a:r>
              <a:rPr lang="en-GB" dirty="0" err="1">
                <a:solidFill>
                  <a:srgbClr val="FF0000"/>
                </a:solidFill>
              </a:rPr>
              <a:t>consultas</a:t>
            </a:r>
            <a:r>
              <a:rPr lang="en-GB" dirty="0">
                <a:solidFill>
                  <a:srgbClr val="FF0000"/>
                </a:solidFill>
              </a:rPr>
              <a:t> </a:t>
            </a:r>
            <a:r>
              <a:rPr lang="en-GB" dirty="0" err="1">
                <a:solidFill>
                  <a:srgbClr val="FF0000"/>
                </a:solidFill>
              </a:rPr>
              <a:t>existentes</a:t>
            </a:r>
            <a:r>
              <a:rPr lang="en-GB" dirty="0">
                <a:solidFill>
                  <a:srgbClr val="FF0000"/>
                </a:solidFill>
              </a:rPr>
              <a:t> no </a:t>
            </a:r>
            <a:r>
              <a:rPr lang="en-GB" dirty="0" err="1">
                <a:solidFill>
                  <a:srgbClr val="FF0000"/>
                </a:solidFill>
              </a:rPr>
              <a:t>sistema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06AFBF07-24DF-FC41-B8F4-EE861AFC40CE}"/>
              </a:ext>
            </a:extLst>
          </p:cNvPr>
          <p:cNvSpPr txBox="1"/>
          <p:nvPr/>
        </p:nvSpPr>
        <p:spPr>
          <a:xfrm>
            <a:off x="1795646" y="1764850"/>
            <a:ext cx="806973" cy="1692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500" dirty="0">
                <a:solidFill>
                  <a:srgbClr val="FF0000"/>
                </a:solidFill>
              </a:rPr>
              <a:t>Recepcionista</a:t>
            </a:r>
          </a:p>
        </p:txBody>
      </p: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475C8085-0ECC-7448-ABB8-64ED448DB4ED}"/>
              </a:ext>
            </a:extLst>
          </p:cNvPr>
          <p:cNvCxnSpPr>
            <a:cxnSpLocks/>
          </p:cNvCxnSpPr>
          <p:nvPr/>
        </p:nvCxnSpPr>
        <p:spPr>
          <a:xfrm flipH="1">
            <a:off x="2043906" y="4089082"/>
            <a:ext cx="4909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83178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C3DEF95A-A0F5-3845-A3B5-9A1F2D277C0C}"/>
              </a:ext>
            </a:extLst>
          </p:cNvPr>
          <p:cNvSpPr txBox="1">
            <a:spLocks/>
          </p:cNvSpPr>
          <p:nvPr/>
        </p:nvSpPr>
        <p:spPr>
          <a:xfrm>
            <a:off x="1524000" y="2235200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6000" b="1" dirty="0">
                <a:solidFill>
                  <a:schemeClr val="tx2">
                    <a:lumMod val="75000"/>
                  </a:schemeClr>
                </a:solidFill>
                <a:latin typeface="Khmer MN" pitchFamily="2" charset="0"/>
              </a:rPr>
              <a:t>UTILIZADOR: </a:t>
            </a:r>
            <a:r>
              <a:rPr lang="en-GB" sz="6000" b="1" dirty="0" err="1">
                <a:solidFill>
                  <a:schemeClr val="tx2">
                    <a:lumMod val="75000"/>
                  </a:schemeClr>
                </a:solidFill>
                <a:latin typeface="Khmer MN" pitchFamily="2" charset="0"/>
              </a:rPr>
              <a:t>Funcionário</a:t>
            </a:r>
            <a:r>
              <a:rPr lang="en-GB" sz="6000" b="1" dirty="0">
                <a:solidFill>
                  <a:schemeClr val="tx2">
                    <a:lumMod val="75000"/>
                  </a:schemeClr>
                </a:solidFill>
                <a:latin typeface="Khmer MN" pitchFamily="2" charset="0"/>
              </a:rPr>
              <a:t> (</a:t>
            </a:r>
            <a:r>
              <a:rPr lang="en-GB" sz="6000" b="1" dirty="0" err="1">
                <a:solidFill>
                  <a:schemeClr val="tx2">
                    <a:lumMod val="75000"/>
                  </a:schemeClr>
                </a:solidFill>
                <a:latin typeface="Khmer MN" pitchFamily="2" charset="0"/>
              </a:rPr>
              <a:t>Médico</a:t>
            </a:r>
            <a:r>
              <a:rPr lang="en-GB" sz="6000" b="1" dirty="0">
                <a:solidFill>
                  <a:schemeClr val="tx2">
                    <a:lumMod val="75000"/>
                  </a:schemeClr>
                </a:solidFill>
                <a:latin typeface="Khmer MN" pitchFamily="2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005040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>
            <a:extLst>
              <a:ext uri="{FF2B5EF4-FFF2-40B4-BE49-F238E27FC236}">
                <a16:creationId xmlns:a16="http://schemas.microsoft.com/office/drawing/2014/main" id="{34B1CFE6-4BC0-C842-BE0F-E959872B03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75276" y="125730"/>
            <a:ext cx="9943702" cy="6446520"/>
          </a:xfrm>
          <a:prstGeom prst="rect">
            <a:avLst/>
          </a:prstGeom>
        </p:spPr>
      </p:pic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B8269C31-03B5-F345-8F08-DF740F8E573B}"/>
              </a:ext>
            </a:extLst>
          </p:cNvPr>
          <p:cNvCxnSpPr>
            <a:cxnSpLocks/>
          </p:cNvCxnSpPr>
          <p:nvPr/>
        </p:nvCxnSpPr>
        <p:spPr>
          <a:xfrm flipH="1">
            <a:off x="2443956" y="2740342"/>
            <a:ext cx="4909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>
            <a:extLst>
              <a:ext uri="{FF2B5EF4-FFF2-40B4-BE49-F238E27FC236}">
                <a16:creationId xmlns:a16="http://schemas.microsoft.com/office/drawing/2014/main" id="{77AB509A-300F-494A-877A-CD39B160E2CB}"/>
              </a:ext>
            </a:extLst>
          </p:cNvPr>
          <p:cNvSpPr txBox="1"/>
          <p:nvPr/>
        </p:nvSpPr>
        <p:spPr>
          <a:xfrm>
            <a:off x="10515274" y="4314824"/>
            <a:ext cx="15852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 err="1">
                <a:solidFill>
                  <a:srgbClr val="FF0000"/>
                </a:solidFill>
              </a:rPr>
              <a:t>Botão</a:t>
            </a:r>
            <a:r>
              <a:rPr lang="en-GB" sz="1400" dirty="0">
                <a:solidFill>
                  <a:srgbClr val="FF0000"/>
                </a:solidFill>
              </a:rPr>
              <a:t> </a:t>
            </a:r>
            <a:r>
              <a:rPr lang="en-GB" sz="1400" dirty="0" err="1">
                <a:solidFill>
                  <a:srgbClr val="FF0000"/>
                </a:solidFill>
              </a:rPr>
              <a:t>apenas</a:t>
            </a:r>
            <a:r>
              <a:rPr lang="en-GB" sz="1400" dirty="0">
                <a:solidFill>
                  <a:srgbClr val="FF0000"/>
                </a:solidFill>
              </a:rPr>
              <a:t> para </a:t>
            </a:r>
            <a:r>
              <a:rPr lang="en-GB" sz="1400" dirty="0" err="1">
                <a:solidFill>
                  <a:srgbClr val="FF0000"/>
                </a:solidFill>
              </a:rPr>
              <a:t>alterar</a:t>
            </a:r>
            <a:r>
              <a:rPr lang="en-GB" sz="1400" dirty="0">
                <a:solidFill>
                  <a:srgbClr val="FF0000"/>
                </a:solidFill>
              </a:rPr>
              <a:t> data?</a:t>
            </a:r>
          </a:p>
        </p:txBody>
      </p:sp>
    </p:spTree>
    <p:extLst>
      <p:ext uri="{BB962C8B-B14F-4D97-AF65-F5344CB8AC3E}">
        <p14:creationId xmlns:p14="http://schemas.microsoft.com/office/powerpoint/2010/main" val="19765519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58C9BA3-790E-DD41-8C0B-86CC2704C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B646CA20-0CD2-8441-ADC1-EE08CA6A29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14930" y="1825625"/>
            <a:ext cx="696214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1441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B143E039-C9CB-4645-9381-A6E9DA5C29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2569" y="160020"/>
            <a:ext cx="10336529" cy="6460331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E603A061-2700-5A4D-8080-CDF8ABDEEB3E}"/>
              </a:ext>
            </a:extLst>
          </p:cNvPr>
          <p:cNvSpPr txBox="1"/>
          <p:nvPr/>
        </p:nvSpPr>
        <p:spPr>
          <a:xfrm>
            <a:off x="5398444" y="237649"/>
            <a:ext cx="6106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Lista de </a:t>
            </a:r>
            <a:r>
              <a:rPr lang="en-GB" dirty="0" err="1">
                <a:solidFill>
                  <a:srgbClr val="FF0000"/>
                </a:solidFill>
              </a:rPr>
              <a:t>todos</a:t>
            </a:r>
            <a:r>
              <a:rPr lang="en-GB" dirty="0">
                <a:solidFill>
                  <a:srgbClr val="FF0000"/>
                </a:solidFill>
              </a:rPr>
              <a:t> </a:t>
            </a:r>
            <a:r>
              <a:rPr lang="en-GB" dirty="0" err="1">
                <a:solidFill>
                  <a:srgbClr val="FF0000"/>
                </a:solidFill>
              </a:rPr>
              <a:t>os</a:t>
            </a:r>
            <a:r>
              <a:rPr lang="en-GB" dirty="0">
                <a:solidFill>
                  <a:srgbClr val="FF0000"/>
                </a:solidFill>
              </a:rPr>
              <a:t> </a:t>
            </a:r>
            <a:r>
              <a:rPr lang="en-GB" dirty="0" err="1">
                <a:solidFill>
                  <a:srgbClr val="FF0000"/>
                </a:solidFill>
              </a:rPr>
              <a:t>utentes</a:t>
            </a:r>
            <a:r>
              <a:rPr lang="en-GB" dirty="0">
                <a:solidFill>
                  <a:srgbClr val="FF0000"/>
                </a:solidFill>
              </a:rPr>
              <a:t> no Sistema? </a:t>
            </a:r>
            <a:r>
              <a:rPr lang="en-GB" dirty="0" err="1">
                <a:solidFill>
                  <a:srgbClr val="FF0000"/>
                </a:solidFill>
              </a:rPr>
              <a:t>Ou</a:t>
            </a:r>
            <a:r>
              <a:rPr lang="en-GB" dirty="0">
                <a:solidFill>
                  <a:srgbClr val="FF0000"/>
                </a:solidFill>
              </a:rPr>
              <a:t> </a:t>
            </a:r>
            <a:r>
              <a:rPr lang="en-GB" dirty="0" err="1">
                <a:solidFill>
                  <a:srgbClr val="FF0000"/>
                </a:solidFill>
              </a:rPr>
              <a:t>apenas</a:t>
            </a:r>
            <a:r>
              <a:rPr lang="en-GB" dirty="0">
                <a:solidFill>
                  <a:srgbClr val="FF0000"/>
                </a:solidFill>
              </a:rPr>
              <a:t> </a:t>
            </a:r>
            <a:r>
              <a:rPr lang="en-GB" dirty="0" err="1">
                <a:solidFill>
                  <a:srgbClr val="FF0000"/>
                </a:solidFill>
              </a:rPr>
              <a:t>os</a:t>
            </a:r>
            <a:r>
              <a:rPr lang="en-GB" dirty="0">
                <a:solidFill>
                  <a:srgbClr val="FF0000"/>
                </a:solidFill>
              </a:rPr>
              <a:t> do medico?</a:t>
            </a:r>
          </a:p>
        </p:txBody>
      </p:sp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1BED09AC-91A2-EB4A-AD5F-BAD1FAC99A56}"/>
              </a:ext>
            </a:extLst>
          </p:cNvPr>
          <p:cNvCxnSpPr>
            <a:cxnSpLocks/>
          </p:cNvCxnSpPr>
          <p:nvPr/>
        </p:nvCxnSpPr>
        <p:spPr>
          <a:xfrm flipH="1">
            <a:off x="2672556" y="3449002"/>
            <a:ext cx="4909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13037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3C3F5C54-73FB-8D49-B46E-8E9ADE1F96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070" y="217170"/>
            <a:ext cx="10580370" cy="6612731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E9BCA54D-1C0A-7B44-95C6-A37D89F9C4DE}"/>
              </a:ext>
            </a:extLst>
          </p:cNvPr>
          <p:cNvSpPr txBox="1"/>
          <p:nvPr/>
        </p:nvSpPr>
        <p:spPr>
          <a:xfrm>
            <a:off x="6096000" y="691514"/>
            <a:ext cx="5020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>
                <a:solidFill>
                  <a:srgbClr val="FF0000"/>
                </a:solidFill>
              </a:rPr>
              <a:t>Todas</a:t>
            </a:r>
            <a:r>
              <a:rPr lang="en-GB" dirty="0">
                <a:solidFill>
                  <a:srgbClr val="FF0000"/>
                </a:solidFill>
              </a:rPr>
              <a:t> as </a:t>
            </a:r>
            <a:r>
              <a:rPr lang="en-GB" dirty="0" err="1">
                <a:solidFill>
                  <a:srgbClr val="FF0000"/>
                </a:solidFill>
              </a:rPr>
              <a:t>consultas</a:t>
            </a:r>
            <a:r>
              <a:rPr lang="en-GB" dirty="0">
                <a:solidFill>
                  <a:srgbClr val="FF0000"/>
                </a:solidFill>
              </a:rPr>
              <a:t> </a:t>
            </a:r>
            <a:r>
              <a:rPr lang="en-GB" dirty="0" err="1">
                <a:solidFill>
                  <a:srgbClr val="FF0000"/>
                </a:solidFill>
              </a:rPr>
              <a:t>existentes</a:t>
            </a:r>
            <a:r>
              <a:rPr lang="en-GB" dirty="0">
                <a:solidFill>
                  <a:srgbClr val="FF0000"/>
                </a:solidFill>
              </a:rPr>
              <a:t> no Sistema do </a:t>
            </a:r>
            <a:r>
              <a:rPr lang="en-GB" dirty="0" err="1">
                <a:solidFill>
                  <a:srgbClr val="FF0000"/>
                </a:solidFill>
              </a:rPr>
              <a:t>médico</a:t>
            </a:r>
            <a:endParaRPr lang="en-GB" dirty="0">
              <a:solidFill>
                <a:srgbClr val="FF0000"/>
              </a:solidFill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D2F4CC1-C1F1-F449-AACE-7245EE9403B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854" b="7334"/>
          <a:stretch/>
        </p:blipFill>
        <p:spPr>
          <a:xfrm>
            <a:off x="3748554" y="217170"/>
            <a:ext cx="7761456" cy="6252210"/>
          </a:xfrm>
          <a:prstGeom prst="rect">
            <a:avLst/>
          </a:prstGeom>
        </p:spPr>
      </p:pic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3AC6E539-1551-C241-9808-F4E04C5DC518}"/>
              </a:ext>
            </a:extLst>
          </p:cNvPr>
          <p:cNvCxnSpPr>
            <a:cxnSpLocks/>
          </p:cNvCxnSpPr>
          <p:nvPr/>
        </p:nvCxnSpPr>
        <p:spPr>
          <a:xfrm flipH="1">
            <a:off x="2272506" y="4134802"/>
            <a:ext cx="4909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18D23187-1634-9747-80D2-01F74A79F89D}"/>
              </a:ext>
            </a:extLst>
          </p:cNvPr>
          <p:cNvSpPr txBox="1"/>
          <p:nvPr/>
        </p:nvSpPr>
        <p:spPr>
          <a:xfrm>
            <a:off x="5226994" y="641389"/>
            <a:ext cx="5649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Lista de </a:t>
            </a:r>
            <a:r>
              <a:rPr lang="en-GB" dirty="0" err="1">
                <a:solidFill>
                  <a:srgbClr val="FF0000"/>
                </a:solidFill>
              </a:rPr>
              <a:t>todos</a:t>
            </a:r>
            <a:r>
              <a:rPr lang="en-GB" dirty="0">
                <a:solidFill>
                  <a:srgbClr val="FF0000"/>
                </a:solidFill>
              </a:rPr>
              <a:t> as </a:t>
            </a:r>
            <a:r>
              <a:rPr lang="en-GB" dirty="0" err="1">
                <a:solidFill>
                  <a:srgbClr val="FF0000"/>
                </a:solidFill>
              </a:rPr>
              <a:t>consultas</a:t>
            </a:r>
            <a:r>
              <a:rPr lang="en-GB" dirty="0">
                <a:solidFill>
                  <a:srgbClr val="FF0000"/>
                </a:solidFill>
              </a:rPr>
              <a:t> do medico. </a:t>
            </a:r>
            <a:r>
              <a:rPr lang="en-GB" dirty="0" err="1">
                <a:solidFill>
                  <a:srgbClr val="FF0000"/>
                </a:solidFill>
              </a:rPr>
              <a:t>Passadas</a:t>
            </a:r>
            <a:r>
              <a:rPr lang="en-GB" dirty="0">
                <a:solidFill>
                  <a:srgbClr val="FF0000"/>
                </a:solidFill>
              </a:rPr>
              <a:t> e </a:t>
            </a:r>
            <a:r>
              <a:rPr lang="en-GB" dirty="0" err="1">
                <a:solidFill>
                  <a:srgbClr val="FF0000"/>
                </a:solidFill>
              </a:rPr>
              <a:t>futuras</a:t>
            </a:r>
            <a:r>
              <a:rPr lang="en-GB" dirty="0">
                <a:solidFill>
                  <a:srgbClr val="FF0000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8975519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C3DEF95A-A0F5-3845-A3B5-9A1F2D277C0C}"/>
              </a:ext>
            </a:extLst>
          </p:cNvPr>
          <p:cNvSpPr txBox="1">
            <a:spLocks/>
          </p:cNvSpPr>
          <p:nvPr/>
        </p:nvSpPr>
        <p:spPr>
          <a:xfrm>
            <a:off x="1524000" y="2235200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6000" b="1" dirty="0">
                <a:solidFill>
                  <a:schemeClr val="tx2">
                    <a:lumMod val="75000"/>
                  </a:schemeClr>
                </a:solidFill>
                <a:latin typeface="Khmer MN" pitchFamily="2" charset="0"/>
              </a:rPr>
              <a:t>UTILIZADOR: </a:t>
            </a:r>
            <a:r>
              <a:rPr lang="en-GB" sz="6000" b="1" dirty="0" err="1">
                <a:solidFill>
                  <a:schemeClr val="tx2">
                    <a:lumMod val="75000"/>
                  </a:schemeClr>
                </a:solidFill>
                <a:latin typeface="Khmer MN" pitchFamily="2" charset="0"/>
              </a:rPr>
              <a:t>Utente</a:t>
            </a:r>
            <a:endParaRPr lang="en-GB" sz="6000" b="1" dirty="0">
              <a:solidFill>
                <a:schemeClr val="tx2">
                  <a:lumMod val="75000"/>
                </a:schemeClr>
              </a:solidFill>
              <a:latin typeface="Khmer MN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49873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>
            <a:extLst>
              <a:ext uri="{FF2B5EF4-FFF2-40B4-BE49-F238E27FC236}">
                <a16:creationId xmlns:a16="http://schemas.microsoft.com/office/drawing/2014/main" id="{D5A6CB38-A7E0-8846-8864-9ECE779290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7341" y="115687"/>
            <a:ext cx="10732770" cy="6695205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2556E5A9-A2CF-7846-8461-AB040045C42C}"/>
              </a:ext>
            </a:extLst>
          </p:cNvPr>
          <p:cNvSpPr/>
          <p:nvPr/>
        </p:nvSpPr>
        <p:spPr>
          <a:xfrm>
            <a:off x="1027341" y="3846194"/>
            <a:ext cx="2698839" cy="41433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01E586CD-3C57-3F4F-AB82-F686F63A9695}"/>
              </a:ext>
            </a:extLst>
          </p:cNvPr>
          <p:cNvSpPr/>
          <p:nvPr/>
        </p:nvSpPr>
        <p:spPr>
          <a:xfrm>
            <a:off x="5746774" y="3960494"/>
            <a:ext cx="4483076" cy="103441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F4B58224-1B54-9A42-B451-0EA75908A055}"/>
              </a:ext>
            </a:extLst>
          </p:cNvPr>
          <p:cNvSpPr txBox="1"/>
          <p:nvPr/>
        </p:nvSpPr>
        <p:spPr>
          <a:xfrm>
            <a:off x="1069799" y="4429124"/>
            <a:ext cx="1797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>
                <a:solidFill>
                  <a:srgbClr val="FF0000"/>
                </a:solidFill>
              </a:rPr>
              <a:t>Colocar</a:t>
            </a:r>
            <a:r>
              <a:rPr lang="en-GB" dirty="0">
                <a:solidFill>
                  <a:srgbClr val="FF0000"/>
                </a:solidFill>
              </a:rPr>
              <a:t> </a:t>
            </a:r>
            <a:r>
              <a:rPr lang="en-GB" dirty="0" err="1">
                <a:solidFill>
                  <a:srgbClr val="FF0000"/>
                </a:solidFill>
              </a:rPr>
              <a:t>em</a:t>
            </a:r>
            <a:r>
              <a:rPr lang="en-GB" dirty="0">
                <a:solidFill>
                  <a:srgbClr val="FF0000"/>
                </a:solidFill>
              </a:rPr>
              <a:t> </a:t>
            </a:r>
            <a:r>
              <a:rPr lang="en-GB" dirty="0" err="1">
                <a:solidFill>
                  <a:srgbClr val="FF0000"/>
                </a:solidFill>
              </a:rPr>
              <a:t>baixo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9F081F91-99EB-6F41-ACAA-0B23473E8971}"/>
              </a:ext>
            </a:extLst>
          </p:cNvPr>
          <p:cNvSpPr txBox="1"/>
          <p:nvPr/>
        </p:nvSpPr>
        <p:spPr>
          <a:xfrm>
            <a:off x="6759486" y="4994910"/>
            <a:ext cx="2144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>
                <a:solidFill>
                  <a:srgbClr val="FF0000"/>
                </a:solidFill>
              </a:rPr>
              <a:t>Colocar</a:t>
            </a:r>
            <a:r>
              <a:rPr lang="en-GB" dirty="0">
                <a:solidFill>
                  <a:srgbClr val="FF0000"/>
                </a:solidFill>
              </a:rPr>
              <a:t> a mudar pub</a:t>
            </a:r>
          </a:p>
        </p:txBody>
      </p:sp>
      <p:sp>
        <p:nvSpPr>
          <p:cNvPr id="10" name="Dodecágono 9">
            <a:extLst>
              <a:ext uri="{FF2B5EF4-FFF2-40B4-BE49-F238E27FC236}">
                <a16:creationId xmlns:a16="http://schemas.microsoft.com/office/drawing/2014/main" id="{98F44EA1-2B74-D44F-B03A-E945FA1B26AA}"/>
              </a:ext>
            </a:extLst>
          </p:cNvPr>
          <p:cNvSpPr/>
          <p:nvPr/>
        </p:nvSpPr>
        <p:spPr>
          <a:xfrm>
            <a:off x="2866958" y="1485900"/>
            <a:ext cx="333442" cy="274320"/>
          </a:xfrm>
          <a:prstGeom prst="dodecag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2444809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7AC724AE-A8D0-B545-9F25-C49D0953E1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9790"/>
            <a:ext cx="10237470" cy="6398419"/>
          </a:xfrm>
          <a:prstGeom prst="rect">
            <a:avLst/>
          </a:prstGeom>
        </p:spPr>
      </p:pic>
      <p:cxnSp>
        <p:nvCxnSpPr>
          <p:cNvPr id="3" name="Conector de Seta Reta 2">
            <a:extLst>
              <a:ext uri="{FF2B5EF4-FFF2-40B4-BE49-F238E27FC236}">
                <a16:creationId xmlns:a16="http://schemas.microsoft.com/office/drawing/2014/main" id="{6F564F9B-246C-104A-B79D-8564C559656E}"/>
              </a:ext>
            </a:extLst>
          </p:cNvPr>
          <p:cNvCxnSpPr>
            <a:cxnSpLocks/>
          </p:cNvCxnSpPr>
          <p:nvPr/>
        </p:nvCxnSpPr>
        <p:spPr>
          <a:xfrm flipH="1">
            <a:off x="2032476" y="3037522"/>
            <a:ext cx="4909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odecágono 3">
            <a:extLst>
              <a:ext uri="{FF2B5EF4-FFF2-40B4-BE49-F238E27FC236}">
                <a16:creationId xmlns:a16="http://schemas.microsoft.com/office/drawing/2014/main" id="{72FB041F-A10B-EC4D-A9B9-75D605A1C28B}"/>
              </a:ext>
            </a:extLst>
          </p:cNvPr>
          <p:cNvSpPr/>
          <p:nvPr/>
        </p:nvSpPr>
        <p:spPr>
          <a:xfrm>
            <a:off x="3849234" y="4364648"/>
            <a:ext cx="333442" cy="274320"/>
          </a:xfrm>
          <a:prstGeom prst="dodecag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038267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>
            <a:extLst>
              <a:ext uri="{FF2B5EF4-FFF2-40B4-BE49-F238E27FC236}">
                <a16:creationId xmlns:a16="http://schemas.microsoft.com/office/drawing/2014/main" id="{E5D93632-D787-2B4C-9B7A-9F490BB68F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9080" y="340518"/>
            <a:ext cx="9883140" cy="6176963"/>
          </a:xfrm>
          <a:prstGeom prst="rect">
            <a:avLst/>
          </a:prstGeom>
        </p:spPr>
      </p:pic>
      <p:sp>
        <p:nvSpPr>
          <p:cNvPr id="5" name="Dodecágono 4">
            <a:extLst>
              <a:ext uri="{FF2B5EF4-FFF2-40B4-BE49-F238E27FC236}">
                <a16:creationId xmlns:a16="http://schemas.microsoft.com/office/drawing/2014/main" id="{6E3BC2B3-80E1-2D48-B674-0C5485BA5CCB}"/>
              </a:ext>
            </a:extLst>
          </p:cNvPr>
          <p:cNvSpPr/>
          <p:nvPr/>
        </p:nvSpPr>
        <p:spPr>
          <a:xfrm>
            <a:off x="6137208" y="809918"/>
            <a:ext cx="333442" cy="274320"/>
          </a:xfrm>
          <a:prstGeom prst="dodecag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6595697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>
            <a:extLst>
              <a:ext uri="{FF2B5EF4-FFF2-40B4-BE49-F238E27FC236}">
                <a16:creationId xmlns:a16="http://schemas.microsoft.com/office/drawing/2014/main" id="{43FC583E-3E4F-AC43-9682-20D04934D1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54430" y="340518"/>
            <a:ext cx="9883140" cy="6176963"/>
          </a:xfrm>
          <a:prstGeom prst="rect">
            <a:avLst/>
          </a:prstGeom>
        </p:spPr>
      </p:pic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524E1ECA-0585-0442-8473-393C938D9C6E}"/>
              </a:ext>
            </a:extLst>
          </p:cNvPr>
          <p:cNvCxnSpPr>
            <a:cxnSpLocks/>
          </p:cNvCxnSpPr>
          <p:nvPr/>
        </p:nvCxnSpPr>
        <p:spPr>
          <a:xfrm flipH="1">
            <a:off x="2855436" y="1645920"/>
            <a:ext cx="276384" cy="4657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odecágono 6">
            <a:extLst>
              <a:ext uri="{FF2B5EF4-FFF2-40B4-BE49-F238E27FC236}">
                <a16:creationId xmlns:a16="http://schemas.microsoft.com/office/drawing/2014/main" id="{553901CB-17F9-8946-971D-0A0BE3B1FC23}"/>
              </a:ext>
            </a:extLst>
          </p:cNvPr>
          <p:cNvSpPr/>
          <p:nvPr/>
        </p:nvSpPr>
        <p:spPr>
          <a:xfrm>
            <a:off x="3883524" y="4810418"/>
            <a:ext cx="333442" cy="274320"/>
          </a:xfrm>
          <a:prstGeom prst="dodecag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38956189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>
            <a:extLst>
              <a:ext uri="{FF2B5EF4-FFF2-40B4-BE49-F238E27FC236}">
                <a16:creationId xmlns:a16="http://schemas.microsoft.com/office/drawing/2014/main" id="{6CCC2C65-D426-9D41-81E8-9FFA76F0E9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00530" y="834390"/>
            <a:ext cx="9169908" cy="5731193"/>
          </a:xfrm>
          <a:prstGeom prst="rect">
            <a:avLst/>
          </a:prstGeom>
        </p:spPr>
      </p:pic>
      <p:sp>
        <p:nvSpPr>
          <p:cNvPr id="5" name="Dodecágono 4">
            <a:extLst>
              <a:ext uri="{FF2B5EF4-FFF2-40B4-BE49-F238E27FC236}">
                <a16:creationId xmlns:a16="http://schemas.microsoft.com/office/drawing/2014/main" id="{0AAC6809-EA34-7046-8FAE-B1B07357B337}"/>
              </a:ext>
            </a:extLst>
          </p:cNvPr>
          <p:cNvSpPr/>
          <p:nvPr/>
        </p:nvSpPr>
        <p:spPr>
          <a:xfrm>
            <a:off x="4317864" y="1027088"/>
            <a:ext cx="333442" cy="274320"/>
          </a:xfrm>
          <a:prstGeom prst="dodecag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6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4FB50269-F6BF-6E42-906B-9196CA9AD89A}"/>
              </a:ext>
            </a:extLst>
          </p:cNvPr>
          <p:cNvSpPr txBox="1"/>
          <p:nvPr/>
        </p:nvSpPr>
        <p:spPr>
          <a:xfrm>
            <a:off x="8106085" y="2203608"/>
            <a:ext cx="23853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rgbClr val="FF0000"/>
                </a:solidFill>
              </a:rPr>
              <a:t>Dar para </a:t>
            </a:r>
            <a:r>
              <a:rPr lang="en-GB" sz="1200" dirty="0" err="1">
                <a:solidFill>
                  <a:srgbClr val="FF0000"/>
                </a:solidFill>
              </a:rPr>
              <a:t>alterar</a:t>
            </a:r>
            <a:r>
              <a:rPr lang="en-GB" sz="1200" dirty="0">
                <a:solidFill>
                  <a:srgbClr val="FF0000"/>
                </a:solidFill>
              </a:rPr>
              <a:t> </a:t>
            </a:r>
            <a:r>
              <a:rPr lang="en-GB" sz="1200" dirty="0" err="1">
                <a:solidFill>
                  <a:srgbClr val="FF0000"/>
                </a:solidFill>
              </a:rPr>
              <a:t>fotografia</a:t>
            </a:r>
            <a:endParaRPr lang="en-GB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4068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AD85A8-DE63-754D-B3CB-F9F2E302A6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Espaço Reservado para Conteúdo 3">
            <a:extLst>
              <a:ext uri="{FF2B5EF4-FFF2-40B4-BE49-F238E27FC236}">
                <a16:creationId xmlns:a16="http://schemas.microsoft.com/office/drawing/2014/main" id="{79A63513-2633-E941-81DB-A0862519CC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14930" y="1825625"/>
            <a:ext cx="696214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1926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2C987F2-6068-3D4E-AA69-BD0881510F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Espaço Reservado para Conteúdo 3">
            <a:extLst>
              <a:ext uri="{FF2B5EF4-FFF2-40B4-BE49-F238E27FC236}">
                <a16:creationId xmlns:a16="http://schemas.microsoft.com/office/drawing/2014/main" id="{8BC0E8E2-A814-F743-B806-D948E52108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1057"/>
          <a:stretch/>
        </p:blipFill>
        <p:spPr>
          <a:xfrm>
            <a:off x="2469210" y="2306781"/>
            <a:ext cx="7253579" cy="3870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5369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>
            <a:extLst>
              <a:ext uri="{FF2B5EF4-FFF2-40B4-BE49-F238E27FC236}">
                <a16:creationId xmlns:a16="http://schemas.microsoft.com/office/drawing/2014/main" id="{7039F279-9ED0-5D44-B3C3-E10491A404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4720" y="153728"/>
            <a:ext cx="10402559" cy="6501600"/>
          </a:xfrm>
          <a:prstGeom prst="rect">
            <a:avLst/>
          </a:prstGeom>
        </p:spPr>
      </p:pic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B505AF50-8729-2945-807B-1646D0052D7E}"/>
              </a:ext>
            </a:extLst>
          </p:cNvPr>
          <p:cNvCxnSpPr>
            <a:cxnSpLocks/>
          </p:cNvCxnSpPr>
          <p:nvPr/>
        </p:nvCxnSpPr>
        <p:spPr>
          <a:xfrm flipH="1">
            <a:off x="2868930" y="1446188"/>
            <a:ext cx="378676" cy="3231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1248AF20-5BAC-5947-A644-E6B79B653F63}"/>
              </a:ext>
            </a:extLst>
          </p:cNvPr>
          <p:cNvSpPr txBox="1"/>
          <p:nvPr/>
        </p:nvSpPr>
        <p:spPr>
          <a:xfrm>
            <a:off x="-163053" y="1607771"/>
            <a:ext cx="15778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err="1">
                <a:solidFill>
                  <a:srgbClr val="FF0000"/>
                </a:solidFill>
              </a:rPr>
              <a:t>Criar</a:t>
            </a:r>
            <a:r>
              <a:rPr lang="en-GB" dirty="0">
                <a:solidFill>
                  <a:srgbClr val="FF0000"/>
                </a:solidFill>
              </a:rPr>
              <a:t> </a:t>
            </a:r>
            <a:r>
              <a:rPr lang="en-GB" dirty="0" err="1">
                <a:solidFill>
                  <a:srgbClr val="FF0000"/>
                </a:solidFill>
              </a:rPr>
              <a:t>botão</a:t>
            </a:r>
            <a:r>
              <a:rPr lang="en-GB" dirty="0">
                <a:solidFill>
                  <a:srgbClr val="FF0000"/>
                </a:solidFill>
              </a:rPr>
              <a:t>: </a:t>
            </a:r>
            <a:r>
              <a:rPr lang="en-GB" dirty="0" err="1">
                <a:solidFill>
                  <a:srgbClr val="FF0000"/>
                </a:solidFill>
              </a:rPr>
              <a:t>Criar</a:t>
            </a:r>
            <a:r>
              <a:rPr lang="en-GB" dirty="0">
                <a:solidFill>
                  <a:srgbClr val="FF0000"/>
                </a:solidFill>
              </a:rPr>
              <a:t> </a:t>
            </a:r>
            <a:r>
              <a:rPr lang="en-GB" dirty="0" err="1">
                <a:solidFill>
                  <a:srgbClr val="FF0000"/>
                </a:solidFill>
              </a:rPr>
              <a:t>Registo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13" name="Dodecágono 12">
            <a:extLst>
              <a:ext uri="{FF2B5EF4-FFF2-40B4-BE49-F238E27FC236}">
                <a16:creationId xmlns:a16="http://schemas.microsoft.com/office/drawing/2014/main" id="{1F732F54-D317-F14B-914E-E822A3F13769}"/>
              </a:ext>
            </a:extLst>
          </p:cNvPr>
          <p:cNvSpPr/>
          <p:nvPr/>
        </p:nvSpPr>
        <p:spPr>
          <a:xfrm>
            <a:off x="3203372" y="1171868"/>
            <a:ext cx="333442" cy="274320"/>
          </a:xfrm>
          <a:prstGeom prst="dodecag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1</a:t>
            </a:r>
          </a:p>
        </p:txBody>
      </p:sp>
      <p:sp>
        <p:nvSpPr>
          <p:cNvPr id="14" name="Dodecágono 13">
            <a:extLst>
              <a:ext uri="{FF2B5EF4-FFF2-40B4-BE49-F238E27FC236}">
                <a16:creationId xmlns:a16="http://schemas.microsoft.com/office/drawing/2014/main" id="{21B78DE7-A4E6-DF44-B861-EA0450AA8952}"/>
              </a:ext>
            </a:extLst>
          </p:cNvPr>
          <p:cNvSpPr/>
          <p:nvPr/>
        </p:nvSpPr>
        <p:spPr>
          <a:xfrm>
            <a:off x="5447462" y="2855888"/>
            <a:ext cx="333442" cy="274320"/>
          </a:xfrm>
          <a:prstGeom prst="dodecag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2</a:t>
            </a:r>
          </a:p>
        </p:txBody>
      </p:sp>
      <p:sp>
        <p:nvSpPr>
          <p:cNvPr id="15" name="Dodecágono 14">
            <a:extLst>
              <a:ext uri="{FF2B5EF4-FFF2-40B4-BE49-F238E27FC236}">
                <a16:creationId xmlns:a16="http://schemas.microsoft.com/office/drawing/2014/main" id="{C154CC5A-348A-C944-976A-852383841DA4}"/>
              </a:ext>
            </a:extLst>
          </p:cNvPr>
          <p:cNvSpPr/>
          <p:nvPr/>
        </p:nvSpPr>
        <p:spPr>
          <a:xfrm>
            <a:off x="5780904" y="3130208"/>
            <a:ext cx="333442" cy="274320"/>
          </a:xfrm>
          <a:prstGeom prst="dodecag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6965989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21007BFA-7FD0-7F45-B41F-C335D554C0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90484" y="0"/>
            <a:ext cx="7725559" cy="482847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9159B4E6-B312-7A47-B85A-A99E363781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3655" y="4445577"/>
            <a:ext cx="5792388" cy="2464063"/>
          </a:xfrm>
          <a:prstGeom prst="rect">
            <a:avLst/>
          </a:prstGeom>
        </p:spPr>
      </p:pic>
      <p:sp>
        <p:nvSpPr>
          <p:cNvPr id="12" name="Dodecágono 11">
            <a:extLst>
              <a:ext uri="{FF2B5EF4-FFF2-40B4-BE49-F238E27FC236}">
                <a16:creationId xmlns:a16="http://schemas.microsoft.com/office/drawing/2014/main" id="{288F0C21-B040-B84E-836C-74F6F24C9B62}"/>
              </a:ext>
            </a:extLst>
          </p:cNvPr>
          <p:cNvSpPr/>
          <p:nvPr/>
        </p:nvSpPr>
        <p:spPr>
          <a:xfrm>
            <a:off x="5619821" y="306998"/>
            <a:ext cx="333442" cy="274320"/>
          </a:xfrm>
          <a:prstGeom prst="dodecag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2</a:t>
            </a:r>
          </a:p>
        </p:txBody>
      </p:sp>
      <p:sp>
        <p:nvSpPr>
          <p:cNvPr id="13" name="Dodecágono 12">
            <a:extLst>
              <a:ext uri="{FF2B5EF4-FFF2-40B4-BE49-F238E27FC236}">
                <a16:creationId xmlns:a16="http://schemas.microsoft.com/office/drawing/2014/main" id="{B732B7B1-9591-0C4C-8A4E-33BF3280C64E}"/>
              </a:ext>
            </a:extLst>
          </p:cNvPr>
          <p:cNvSpPr/>
          <p:nvPr/>
        </p:nvSpPr>
        <p:spPr>
          <a:xfrm>
            <a:off x="6318114" y="5873408"/>
            <a:ext cx="333442" cy="274320"/>
          </a:xfrm>
          <a:prstGeom prst="dodecag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41304311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D4E84403-EED0-2E4D-A67D-CA6D347525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3805" y="0"/>
            <a:ext cx="11724390" cy="654939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16004147-7F86-7840-A098-7CB2630F072F}"/>
              </a:ext>
            </a:extLst>
          </p:cNvPr>
          <p:cNvSpPr txBox="1"/>
          <p:nvPr/>
        </p:nvSpPr>
        <p:spPr>
          <a:xfrm>
            <a:off x="605642" y="2493818"/>
            <a:ext cx="1900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>
                <a:solidFill>
                  <a:srgbClr val="FF0000"/>
                </a:solidFill>
              </a:rPr>
              <a:t>Centrar</a:t>
            </a:r>
            <a:r>
              <a:rPr lang="en-GB" dirty="0">
                <a:solidFill>
                  <a:srgbClr val="FF0000"/>
                </a:solidFill>
              </a:rPr>
              <a:t> </a:t>
            </a:r>
            <a:r>
              <a:rPr lang="en-GB" dirty="0" err="1">
                <a:solidFill>
                  <a:srgbClr val="FF0000"/>
                </a:solidFill>
              </a:rPr>
              <a:t>página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9" name="Dodecágono 8">
            <a:extLst>
              <a:ext uri="{FF2B5EF4-FFF2-40B4-BE49-F238E27FC236}">
                <a16:creationId xmlns:a16="http://schemas.microsoft.com/office/drawing/2014/main" id="{793E5F73-60F5-C942-80A5-A942D461C39B}"/>
              </a:ext>
            </a:extLst>
          </p:cNvPr>
          <p:cNvSpPr/>
          <p:nvPr/>
        </p:nvSpPr>
        <p:spPr>
          <a:xfrm>
            <a:off x="5449434" y="409868"/>
            <a:ext cx="333442" cy="274320"/>
          </a:xfrm>
          <a:prstGeom prst="dodecag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3922670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>
            <a:extLst>
              <a:ext uri="{FF2B5EF4-FFF2-40B4-BE49-F238E27FC236}">
                <a16:creationId xmlns:a16="http://schemas.microsoft.com/office/drawing/2014/main" id="{0F4304C5-755A-4A4D-A89C-002E98C1E6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0654" y="31908"/>
            <a:ext cx="10870692" cy="6794183"/>
          </a:xfrm>
          <a:prstGeom prst="rect">
            <a:avLst/>
          </a:prstGeom>
        </p:spPr>
      </p:pic>
      <p:sp>
        <p:nvSpPr>
          <p:cNvPr id="7" name="Dodecágono 6">
            <a:extLst>
              <a:ext uri="{FF2B5EF4-FFF2-40B4-BE49-F238E27FC236}">
                <a16:creationId xmlns:a16="http://schemas.microsoft.com/office/drawing/2014/main" id="{E4ED9004-51C7-AB48-87E3-6172E0A72FCB}"/>
              </a:ext>
            </a:extLst>
          </p:cNvPr>
          <p:cNvSpPr/>
          <p:nvPr/>
        </p:nvSpPr>
        <p:spPr>
          <a:xfrm>
            <a:off x="4020684" y="558458"/>
            <a:ext cx="333442" cy="274320"/>
          </a:xfrm>
          <a:prstGeom prst="dodecag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8318597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86C20DA3-2DE9-0E42-B494-4A33A294F869}"/>
              </a:ext>
            </a:extLst>
          </p:cNvPr>
          <p:cNvSpPr txBox="1">
            <a:spLocks/>
          </p:cNvSpPr>
          <p:nvPr/>
        </p:nvSpPr>
        <p:spPr>
          <a:xfrm>
            <a:off x="1524000" y="2235200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6000" b="1" dirty="0">
                <a:solidFill>
                  <a:schemeClr val="tx2">
                    <a:lumMod val="75000"/>
                  </a:schemeClr>
                </a:solidFill>
                <a:latin typeface="Khmer MN" pitchFamily="2" charset="0"/>
              </a:rPr>
              <a:t>UTILIZADOR: </a:t>
            </a:r>
            <a:r>
              <a:rPr lang="en-GB" sz="6000" b="1" dirty="0" err="1">
                <a:solidFill>
                  <a:schemeClr val="tx2">
                    <a:lumMod val="75000"/>
                  </a:schemeClr>
                </a:solidFill>
                <a:latin typeface="Khmer MN" pitchFamily="2" charset="0"/>
              </a:rPr>
              <a:t>Funcionário</a:t>
            </a:r>
            <a:r>
              <a:rPr lang="en-GB" sz="6000" b="1" dirty="0">
                <a:solidFill>
                  <a:schemeClr val="tx2">
                    <a:lumMod val="75000"/>
                  </a:schemeClr>
                </a:solidFill>
                <a:latin typeface="Khmer MN" pitchFamily="2" charset="0"/>
              </a:rPr>
              <a:t> (Recepcionista)</a:t>
            </a:r>
          </a:p>
        </p:txBody>
      </p:sp>
    </p:spTree>
    <p:extLst>
      <p:ext uri="{BB962C8B-B14F-4D97-AF65-F5344CB8AC3E}">
        <p14:creationId xmlns:p14="http://schemas.microsoft.com/office/powerpoint/2010/main" val="3050355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Espaço Reservado para Conteúdo 17">
            <a:extLst>
              <a:ext uri="{FF2B5EF4-FFF2-40B4-BE49-F238E27FC236}">
                <a16:creationId xmlns:a16="http://schemas.microsoft.com/office/drawing/2014/main" id="{482E2DBC-D55E-7A4A-897D-D53C5CD968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3534" y="146208"/>
            <a:ext cx="10504932" cy="6565583"/>
          </a:xfrm>
          <a:prstGeom prst="rect">
            <a:avLst/>
          </a:prstGeom>
        </p:spPr>
      </p:pic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73038832-14CC-7B45-8826-30802A45C8E6}"/>
              </a:ext>
            </a:extLst>
          </p:cNvPr>
          <p:cNvCxnSpPr>
            <a:cxnSpLocks/>
          </p:cNvCxnSpPr>
          <p:nvPr/>
        </p:nvCxnSpPr>
        <p:spPr>
          <a:xfrm flipH="1">
            <a:off x="1810734" y="2831782"/>
            <a:ext cx="4909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985A7C63-37A8-FB47-A11C-366F06D04DF3}"/>
              </a:ext>
            </a:extLst>
          </p:cNvPr>
          <p:cNvSpPr txBox="1"/>
          <p:nvPr/>
        </p:nvSpPr>
        <p:spPr>
          <a:xfrm>
            <a:off x="1734946" y="1833430"/>
            <a:ext cx="806973" cy="1692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500" dirty="0">
                <a:solidFill>
                  <a:srgbClr val="FF0000"/>
                </a:solidFill>
              </a:rPr>
              <a:t>Recepcionista</a:t>
            </a:r>
          </a:p>
        </p:txBody>
      </p:sp>
    </p:spTree>
    <p:extLst>
      <p:ext uri="{BB962C8B-B14F-4D97-AF65-F5344CB8AC3E}">
        <p14:creationId xmlns:p14="http://schemas.microsoft.com/office/powerpoint/2010/main" val="5068750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0233EDCD-7D51-9E41-B482-839FB7216B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4436"/>
          <a:stretch/>
        </p:blipFill>
        <p:spPr>
          <a:xfrm>
            <a:off x="3429000" y="58012"/>
            <a:ext cx="8122268" cy="6799988"/>
          </a:xfrm>
          <a:prstGeom prst="rect">
            <a:avLst/>
          </a:prstGeom>
        </p:spPr>
      </p:pic>
      <p:pic>
        <p:nvPicPr>
          <p:cNvPr id="7" name="Espaço Reservado para Conteúdo 17">
            <a:extLst>
              <a:ext uri="{FF2B5EF4-FFF2-40B4-BE49-F238E27FC236}">
                <a16:creationId xmlns:a16="http://schemas.microsoft.com/office/drawing/2014/main" id="{D2967465-031A-1847-92C6-08E0BEB853B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4409"/>
          <a:stretch/>
        </p:blipFill>
        <p:spPr>
          <a:xfrm>
            <a:off x="969264" y="58012"/>
            <a:ext cx="2688336" cy="6582818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02742931-9AEF-954F-8426-AAB800A34487}"/>
              </a:ext>
            </a:extLst>
          </p:cNvPr>
          <p:cNvSpPr txBox="1"/>
          <p:nvPr/>
        </p:nvSpPr>
        <p:spPr>
          <a:xfrm>
            <a:off x="6541444" y="314324"/>
            <a:ext cx="2880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>
                <a:solidFill>
                  <a:srgbClr val="FF0000"/>
                </a:solidFill>
              </a:rPr>
              <a:t>Botão</a:t>
            </a:r>
            <a:r>
              <a:rPr lang="en-GB" dirty="0">
                <a:solidFill>
                  <a:srgbClr val="FF0000"/>
                </a:solidFill>
              </a:rPr>
              <a:t> </a:t>
            </a:r>
            <a:r>
              <a:rPr lang="en-GB" dirty="0" err="1">
                <a:solidFill>
                  <a:srgbClr val="FF0000"/>
                </a:solidFill>
              </a:rPr>
              <a:t>adicionar</a:t>
            </a:r>
            <a:r>
              <a:rPr lang="en-GB" dirty="0">
                <a:solidFill>
                  <a:srgbClr val="FF0000"/>
                </a:solidFill>
              </a:rPr>
              <a:t> novo </a:t>
            </a:r>
            <a:r>
              <a:rPr lang="en-GB" dirty="0" err="1">
                <a:solidFill>
                  <a:srgbClr val="FF0000"/>
                </a:solidFill>
              </a:rPr>
              <a:t>Utente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1DD67DB2-7601-5648-886A-1D0751F342D3}"/>
              </a:ext>
            </a:extLst>
          </p:cNvPr>
          <p:cNvSpPr txBox="1"/>
          <p:nvPr/>
        </p:nvSpPr>
        <p:spPr>
          <a:xfrm>
            <a:off x="1795646" y="1764850"/>
            <a:ext cx="806973" cy="1692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500" dirty="0">
                <a:solidFill>
                  <a:srgbClr val="FF0000"/>
                </a:solidFill>
              </a:rPr>
              <a:t>Recepcionista</a:t>
            </a:r>
          </a:p>
        </p:txBody>
      </p: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0B9FDEFA-4BCA-964C-950C-0638EC34349C}"/>
              </a:ext>
            </a:extLst>
          </p:cNvPr>
          <p:cNvCxnSpPr>
            <a:cxnSpLocks/>
          </p:cNvCxnSpPr>
          <p:nvPr/>
        </p:nvCxnSpPr>
        <p:spPr>
          <a:xfrm flipH="1">
            <a:off x="2016474" y="3208972"/>
            <a:ext cx="4909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223489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1538</TotalTime>
  <Words>110</Words>
  <Application>Microsoft Macintosh PowerPoint</Application>
  <PresentationFormat>Widescreen</PresentationFormat>
  <Paragraphs>32</Paragraphs>
  <Slides>25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25</vt:i4>
      </vt:variant>
    </vt:vector>
  </HeadingPairs>
  <TitlesOfParts>
    <vt:vector size="30" baseType="lpstr">
      <vt:lpstr>Arial</vt:lpstr>
      <vt:lpstr>Calibri</vt:lpstr>
      <vt:lpstr>Calibri Light</vt:lpstr>
      <vt:lpstr>Khmer MN</vt:lpstr>
      <vt:lpstr>Tema do Office</vt:lpstr>
      <vt:lpstr>UTILIZADOR SEM LOGIN/REGISTO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Carla Alexandra Gonçalves Nogueira</dc:creator>
  <cp:lastModifiedBy>Carla Alexandra Gonçalves Nogueira</cp:lastModifiedBy>
  <cp:revision>15</cp:revision>
  <dcterms:created xsi:type="dcterms:W3CDTF">2021-02-28T01:20:26Z</dcterms:created>
  <dcterms:modified xsi:type="dcterms:W3CDTF">2021-03-01T02:59:09Z</dcterms:modified>
</cp:coreProperties>
</file>